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604" r:id="rId2"/>
    <p:sldId id="640" r:id="rId3"/>
    <p:sldId id="639" r:id="rId4"/>
    <p:sldId id="637" r:id="rId5"/>
    <p:sldId id="636" r:id="rId6"/>
    <p:sldId id="569" r:id="rId7"/>
    <p:sldId id="570" r:id="rId8"/>
    <p:sldId id="572" r:id="rId9"/>
    <p:sldId id="573" r:id="rId10"/>
    <p:sldId id="638" r:id="rId11"/>
  </p:sldIdLst>
  <p:sldSz cx="9144000" cy="6858000" type="screen4x3"/>
  <p:notesSz cx="6858000" cy="9144000"/>
  <p:custShowLst>
    <p:custShow name="Vorspann" id="0">
      <p:sldLst/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Anwender" initials="MO" lastIdx="0" clrIdx="0"/>
  <p:cmAuthor id="2" name="Microsoft Office-Anwender" initials="MO [2]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05F"/>
    <a:srgbClr val="D76771"/>
    <a:srgbClr val="C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7"/>
    <p:restoredTop sz="86486"/>
  </p:normalViewPr>
  <p:slideViewPr>
    <p:cSldViewPr snapToGrid="0" snapToObjects="1" showGuides="1">
      <p:cViewPr varScale="1">
        <p:scale>
          <a:sx n="67" d="100"/>
          <a:sy n="67" d="100"/>
        </p:scale>
        <p:origin x="11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08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5855-9B91-554C-AC3B-5EAC0AC8FD7D}" type="datetimeFigureOut">
              <a:rPr lang="de-DE" smtClean="0"/>
              <a:t>08.11.2020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DC591-7A59-184B-A160-4B0900D76B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18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855ECDE-FA58-4980-B45E-18FE6229BBA5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0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4BCF6DF-47B7-424E-9FEE-F535E95E7468}" type="slidenum">
              <a:rPr lang="de-DE"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de-DE" sz="1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6CCCBC6-B5A9-46F4-8A7F-4EC3108767D7}" type="slidenum">
              <a:rPr lang="de-D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6C4FA1-D158-5D46-BA61-1012B42C294A}" type="datetime1">
              <a:rPr lang="de-DE" smtClean="0"/>
              <a:t>08.11.2020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3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F892B6-4777-2C47-9738-270BA04CA57D}" type="datetime1">
              <a:rPr lang="de-DE" smtClean="0"/>
              <a:t>08.11.2020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0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2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  <a:prstGeom prst="rect">
            <a:avLst/>
          </a:prstGeom>
        </p:spPr>
        <p:txBody>
          <a:bodyPr lIns="100794" tIns="50397" rIns="100794" bIns="50397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  <a:prstGeom prst="rect">
            <a:avLst/>
          </a:prstGeom>
        </p:spPr>
        <p:txBody>
          <a:bodyPr lIns="100794" tIns="50397" rIns="100794" bIns="50397"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DBCDE2-3F07-49D2-A1A4-DA41F6317C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9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457950" y="6363075"/>
            <a:ext cx="2057400" cy="365125"/>
          </a:xfrm>
        </p:spPr>
        <p:txBody>
          <a:bodyPr/>
          <a:lstStyle/>
          <a:p>
            <a:fld id="{E08C27A1-842A-F246-8817-93C44FF1EBF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55BF29-379C-A84C-B0C5-B99139C62531}" type="datetime1">
              <a:rPr lang="de-DE" smtClean="0"/>
              <a:t>08.11.2020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51C37-715E-CA42-84A6-54C2BEBBD10F}" type="datetime1">
              <a:rPr lang="de-DE" smtClean="0"/>
              <a:t>08.11.2020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9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C750AA-54CA-D047-9E4C-285726B9F321}" type="datetime1">
              <a:rPr lang="de-DE" smtClean="0"/>
              <a:t>08.11.2020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744D33-8512-7A46-94C2-3C0C35671017}" type="datetime1">
              <a:rPr lang="de-DE" smtClean="0"/>
              <a:t>08.11.2020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9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F6C982-750D-0D4B-B3F4-24A8E125F4E0}" type="datetime1">
              <a:rPr lang="de-DE" smtClean="0"/>
              <a:t>08.11.2020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77C15A-1B52-6945-8051-4AA4FBD12D59}" type="datetime1">
              <a:rPr lang="de-DE" smtClean="0"/>
              <a:t>08.11.2020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1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925F21-43ED-5E47-BAF9-B1779CB2628E}" type="datetime1">
              <a:rPr lang="de-DE" smtClean="0"/>
              <a:t>08.11.2020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0"/>
                <a:lumOff val="10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28650" y="0"/>
            <a:ext cx="8515350" cy="490442"/>
          </a:xfrm>
          <a:prstGeom prst="rect">
            <a:avLst/>
          </a:prstGeom>
          <a:gradFill flip="none" rotWithShape="1">
            <a:gsLst>
              <a:gs pos="0">
                <a:srgbClr val="D76771"/>
              </a:gs>
              <a:gs pos="7900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7" descr="GHS_Logo_rot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49044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165100" dir="642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Textfeld 13"/>
          <p:cNvSpPr txBox="1"/>
          <p:nvPr userDrawn="1"/>
        </p:nvSpPr>
        <p:spPr>
          <a:xfrm>
            <a:off x="753035" y="53216"/>
            <a:ext cx="45518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aseline="0" dirty="0">
                <a:latin typeface="+mj-lt"/>
              </a:rPr>
              <a:t>Gymnasium an der Hamburger Straße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63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27A1-842A-F246-8817-93C44FF1EBF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platzhalter 19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55BF29-379C-A84C-B0C5-B99139C62531}" type="datetime1">
              <a:rPr lang="de-DE" smtClean="0"/>
              <a:t>08.11.2020</a:t>
            </a:fld>
            <a:endParaRPr lang="de-DE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8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http://ux.stackexchange.com/questions/11816/icon-resembling-history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roup-interaction-social-networking-35423/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22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media9.m4a"/><Relationship Id="rId7" Type="http://schemas.openxmlformats.org/officeDocument/2006/relationships/image" Target="../media/image24.jpe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7772400" cy="2387600"/>
          </a:xfrm>
        </p:spPr>
        <p:txBody>
          <a:bodyPr>
            <a:normAutofit/>
          </a:bodyPr>
          <a:lstStyle/>
          <a:p>
            <a:r>
              <a:rPr lang="de-DE" b="1" dirty="0"/>
              <a:t>         </a:t>
            </a:r>
            <a:r>
              <a:rPr lang="de-DE" sz="5400" b="1" dirty="0"/>
              <a:t>Geschichte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0ECCE6-5168-4B9C-B196-38D379B26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6775" y="990600"/>
            <a:ext cx="1828800" cy="1828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AFF4BCD-4F53-4D06-AFAF-2E6885D2A5FE}"/>
              </a:ext>
            </a:extLst>
          </p:cNvPr>
          <p:cNvSpPr txBox="1"/>
          <p:nvPr/>
        </p:nvSpPr>
        <p:spPr>
          <a:xfrm>
            <a:off x="866775" y="3771900"/>
            <a:ext cx="7781925" cy="15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Das, was heute passiert, wird von der Vergangenheit bestimmt. 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3C3413EC-3214-4D2E-9E3F-A26A932702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48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25">
        <p:fade/>
      </p:transition>
    </mc:Choice>
    <mc:Fallback>
      <p:transition spd="med" advTm="11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 hidden="1">
            <a:extLst>
              <a:ext uri="{FF2B5EF4-FFF2-40B4-BE49-F238E27FC236}">
                <a16:creationId xmlns:a16="http://schemas.microsoft.com/office/drawing/2014/main" id="{0A4FAEC6-519B-4B72-80DC-093BF6BDFB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63075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08C27A1-842A-F246-8817-93C44FF1EBF6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3C9FA5-A2F2-4AD0-86EA-738764A8CC2B}"/>
              </a:ext>
            </a:extLst>
          </p:cNvPr>
          <p:cNvSpPr txBox="1"/>
          <p:nvPr/>
        </p:nvSpPr>
        <p:spPr>
          <a:xfrm>
            <a:off x="1533525" y="603990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https://www.musicfox.com/info/kostenlose-gemafreie-musik.php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4AB83D-6862-4570-BC06-9F7228F6E5C0}"/>
              </a:ext>
            </a:extLst>
          </p:cNvPr>
          <p:cNvSpPr txBox="1"/>
          <p:nvPr/>
        </p:nvSpPr>
        <p:spPr>
          <a:xfrm>
            <a:off x="1381125" y="1476375"/>
            <a:ext cx="6305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i="0" dirty="0">
                <a:solidFill>
                  <a:srgbClr val="434345"/>
                </a:solidFill>
                <a:effectLst/>
                <a:latin typeface="PTSansRegular"/>
              </a:rPr>
              <a:t>„Die Geschichte soll nicht das Gedächtnis beschweren,</a:t>
            </a:r>
            <a:br>
              <a:rPr lang="de-DE" sz="4000" dirty="0"/>
            </a:br>
            <a:r>
              <a:rPr lang="de-DE" sz="4000" b="0" i="0" dirty="0">
                <a:solidFill>
                  <a:srgbClr val="434345"/>
                </a:solidFill>
                <a:effectLst/>
                <a:latin typeface="PTSansRegular"/>
              </a:rPr>
              <a:t>sondern den Verstand erleuchten.“</a:t>
            </a:r>
          </a:p>
          <a:p>
            <a:br>
              <a:rPr lang="de-DE" sz="3600" dirty="0"/>
            </a:br>
            <a:r>
              <a:rPr lang="de-DE" sz="2400" b="0" i="1" dirty="0">
                <a:solidFill>
                  <a:srgbClr val="434345"/>
                </a:solidFill>
                <a:effectLst/>
                <a:latin typeface="PTSansRegular"/>
              </a:rPr>
              <a:t>Gotthold Ephraim Lessing, 1729 – 1781</a:t>
            </a:r>
            <a:endParaRPr lang="de-DE" sz="3600" i="1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E6E8A74-6E4A-4C5E-A3B3-5E978ECBE7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5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642">
        <p:fade/>
      </p:transition>
    </mc:Choice>
    <mc:Fallback>
      <p:transition spd="med" advTm="25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Gedanken">
            <a:extLst>
              <a:ext uri="{FF2B5EF4-FFF2-40B4-BE49-F238E27FC236}">
                <a16:creationId xmlns:a16="http://schemas.microsoft.com/office/drawing/2014/main" id="{A89B6BBB-35B1-4E3B-B0F1-C8788CBBD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8631" y="2447925"/>
            <a:ext cx="3729038" cy="37290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6D81913-A228-4F92-96B8-1EEF4E643859}"/>
              </a:ext>
            </a:extLst>
          </p:cNvPr>
          <p:cNvSpPr txBox="1"/>
          <p:nvPr/>
        </p:nvSpPr>
        <p:spPr>
          <a:xfrm>
            <a:off x="628650" y="9362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Warum sind wir dort, wo wir sind und so, wie wir sind?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EFCD7A-3B68-4BF1-8A66-3511FC83F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630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8C27A1-842A-F246-8817-93C44FF1EBF6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39E3D613-80B6-4E30-84BB-4B73A323AA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75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127">
        <p:fade/>
      </p:transition>
    </mc:Choice>
    <mc:Fallback>
      <p:transition spd="med" advTm="14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95B6C84-8C75-4D55-AA95-6E8607FAA572}"/>
              </a:ext>
            </a:extLst>
          </p:cNvPr>
          <p:cNvSpPr txBox="1"/>
          <p:nvPr/>
        </p:nvSpPr>
        <p:spPr>
          <a:xfrm>
            <a:off x="762000" y="28797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4000" b="1" kern="1200" dirty="0">
                <a:latin typeface="+mj-lt"/>
                <a:ea typeface="+mj-ea"/>
                <a:cs typeface="+mj-cs"/>
              </a:rPr>
              <a:t>„Wenn du Antworten auf diese Fragen finden möchtest, dann bist du im LK Geschichte genau richtig!“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0671BC-0142-4B8C-A2CB-CAFCE8AB57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630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8C27A1-842A-F246-8817-93C44FF1EBF6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pic>
        <p:nvPicPr>
          <p:cNvPr id="6" name="Grafik 5" descr="Daumen hoch-Zeichen">
            <a:extLst>
              <a:ext uri="{FF2B5EF4-FFF2-40B4-BE49-F238E27FC236}">
                <a16:creationId xmlns:a16="http://schemas.microsoft.com/office/drawing/2014/main" id="{C295FE8C-C29B-4245-B995-887BD450D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0790" y="4513955"/>
            <a:ext cx="1849120" cy="1849120"/>
          </a:xfrm>
          <a:prstGeom prst="rect">
            <a:avLst/>
          </a:prstGeom>
        </p:spPr>
      </p:pic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575F7C7A-2A74-4AE4-A13D-62144F2802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40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174">
        <p:fade/>
      </p:transition>
    </mc:Choice>
    <mc:Fallback>
      <p:transition spd="med" advTm="13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5C64FC5-EBC0-4ED0-9964-AB856B72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 descr="Ein Bild, das Person, drinnen, jung, Haarteil enthält.&#10;&#10;Automatisch generierte Beschreibung">
            <a:extLst>
              <a:ext uri="{FF2B5EF4-FFF2-40B4-BE49-F238E27FC236}">
                <a16:creationId xmlns:a16="http://schemas.microsoft.com/office/drawing/2014/main" id="{EEC6E027-869E-44AC-9B95-38D1D776A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40" y="2047875"/>
            <a:ext cx="2686718" cy="33655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C12F9A5-70CB-45C0-BEDE-4B8EA3D1B788}"/>
              </a:ext>
            </a:extLst>
          </p:cNvPr>
          <p:cNvSpPr txBox="1"/>
          <p:nvPr/>
        </p:nvSpPr>
        <p:spPr>
          <a:xfrm>
            <a:off x="3905250" y="2515365"/>
            <a:ext cx="4610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radley Hand ITC" panose="03070402050302030203" pitchFamily="66" charset="0"/>
                <a:cs typeface="Cavolini" panose="020B0502040204020203" pitchFamily="66" charset="0"/>
              </a:rPr>
              <a:t>„Hallo, ich bin Imme Hubig und ich stelle dir heute den LK Geschichte vor.“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827044A2-607D-457D-9EFC-B3C4242797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91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53">
        <p:fade/>
      </p:transition>
    </mc:Choice>
    <mc:Fallback>
      <p:transition spd="med" advTm="82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27A1-842A-F246-8817-93C44FF1EBF6}" type="slidenum">
              <a:rPr lang="de-DE" smtClean="0"/>
              <a:t>5</a:t>
            </a:fld>
            <a:endParaRPr lang="de-DE"/>
          </a:p>
        </p:txBody>
      </p:sp>
      <p:sp>
        <p:nvSpPr>
          <p:cNvPr id="3" name="Inhaltsplatzhalter 1"/>
          <p:cNvSpPr txBox="1">
            <a:spLocks/>
          </p:cNvSpPr>
          <p:nvPr/>
        </p:nvSpPr>
        <p:spPr>
          <a:xfrm>
            <a:off x="763404" y="2400027"/>
            <a:ext cx="4857750" cy="25057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400" dirty="0">
                <a:latin typeface="+mj-lt"/>
              </a:rPr>
              <a:t> 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400" dirty="0">
              <a:latin typeface="+mn-lt"/>
            </a:endParaRPr>
          </a:p>
          <a:p>
            <a:r>
              <a:rPr lang="de-DE" sz="3400" dirty="0">
                <a:latin typeface="+mn-lt"/>
              </a:rPr>
              <a:t>Geschichts-LK 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457950" y="63630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8C27A1-842A-F246-8817-93C44FF1EBF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D3C41-B347-47EC-8C46-C5822DA3AA6A}"/>
              </a:ext>
            </a:extLst>
          </p:cNvPr>
          <p:cNvSpPr txBox="1"/>
          <p:nvPr/>
        </p:nvSpPr>
        <p:spPr>
          <a:xfrm>
            <a:off x="763404" y="2152650"/>
            <a:ext cx="508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Daten und Fakten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6C1115-CAA8-471D-A6DB-50EFB0B97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7072" y="1618207"/>
            <a:ext cx="1653659" cy="16536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C89CAF-29C2-425A-9169-1C8B82EC8321}"/>
              </a:ext>
            </a:extLst>
          </p:cNvPr>
          <p:cNvSpPr txBox="1"/>
          <p:nvPr/>
        </p:nvSpPr>
        <p:spPr>
          <a:xfrm>
            <a:off x="4209019" y="4217306"/>
            <a:ext cx="458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Wie hängt das alles </a:t>
            </a:r>
          </a:p>
          <a:p>
            <a:r>
              <a:rPr lang="de-DE" sz="4000" dirty="0"/>
              <a:t>zusammen?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0B81F2C-A7C4-4C6C-A3E0-B8F92A6917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4859" y="3340357"/>
            <a:ext cx="3159866" cy="278130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6A4A8BA0-729F-4905-AFDA-C68B5987CF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4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956">
        <p:fade/>
      </p:transition>
    </mc:Choice>
    <mc:Fallback>
      <p:transition spd="med" advTm="19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-308112" y="401701"/>
            <a:ext cx="9930384" cy="124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sz="3400" dirty="0"/>
          </a:p>
        </p:txBody>
      </p:sp>
      <p:sp>
        <p:nvSpPr>
          <p:cNvPr id="2" name="Rechteck 1"/>
          <p:cNvSpPr/>
          <p:nvPr/>
        </p:nvSpPr>
        <p:spPr>
          <a:xfrm>
            <a:off x="1443789" y="874920"/>
            <a:ext cx="6338236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sz="3400" dirty="0">
                <a:solidFill>
                  <a:prstClr val="black"/>
                </a:solidFill>
              </a:rPr>
              <a:t>Themen – ein kurzer Überblick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1038" y="2054446"/>
            <a:ext cx="7382576" cy="292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Die „Klassiker“ mit vertiefenden Schwerpunkten</a:t>
            </a:r>
          </a:p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Längsschnittthemen: z.B. Religion,          Familie, Krieg, …</a:t>
            </a:r>
          </a:p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Probleme der Gegenwart in historischer Perspektive: z.B. Terrorismus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06" y="1972412"/>
            <a:ext cx="1595587" cy="21672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8" y="4466120"/>
            <a:ext cx="2041522" cy="2011935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1CAF6A1-934B-449F-B6EC-7C6AADDB7E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4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391">
        <p:fade/>
      </p:transition>
    </mc:Choice>
    <mc:Fallback>
      <p:transition spd="med" advTm="54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036" descr="Photo: Kniefall Willy Brandts, 19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9789" y="1433667"/>
            <a:ext cx="1904929" cy="222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045" descr="K:\Dateien04092010\Eigene Dateien\Eigene Bilder\schriftbilder\virgini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845" y="1399552"/>
            <a:ext cx="1685978" cy="22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2"/>
          <p:cNvSpPr txBox="1">
            <a:spLocks/>
          </p:cNvSpPr>
          <p:nvPr/>
        </p:nvSpPr>
        <p:spPr>
          <a:xfrm>
            <a:off x="-308112" y="401701"/>
            <a:ext cx="9930384" cy="124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sz="3400" dirty="0">
                <a:latin typeface="+mn-lt"/>
              </a:rPr>
              <a:t>Quellen – eine kleine Auswahl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4" y="1525081"/>
            <a:ext cx="1794662" cy="22375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2AE92C-C390-4194-ABAC-ECD81FEC4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538" y="1525081"/>
            <a:ext cx="1972090" cy="22375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FABDDC-AA22-4450-905A-6B00CCFDF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1211" y="4232915"/>
            <a:ext cx="2812557" cy="20454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9D9FDB-36B5-4FE3-BE0B-62EA4E7D6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64" y="4055027"/>
            <a:ext cx="2263070" cy="2401272"/>
          </a:xfrm>
          <a:prstGeom prst="rect">
            <a:avLst/>
          </a:prstGeom>
        </p:spPr>
      </p:pic>
      <p:pic>
        <p:nvPicPr>
          <p:cNvPr id="1026" name="Picture 2" descr="Der Kampf des Jahrhunderts: Sylvester Stallone arbeitet an einem Director's  Cut von &quot;Rocky IV&quot; | Moviebreak.de">
            <a:extLst>
              <a:ext uri="{FF2B5EF4-FFF2-40B4-BE49-F238E27FC236}">
                <a16:creationId xmlns:a16="http://schemas.microsoft.com/office/drawing/2014/main" id="{7E69B27C-05B7-471E-B926-8A42DF13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21" y="4132282"/>
            <a:ext cx="1972090" cy="24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4E389D9E-44E2-4FE3-980B-28D8D8ACE5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80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365">
        <p:fade/>
      </p:transition>
    </mc:Choice>
    <mc:Fallback>
      <p:transition spd="med" advTm="56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57" y="3603086"/>
            <a:ext cx="3064057" cy="2653335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-308112" y="401701"/>
            <a:ext cx="9930384" cy="1244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sz="3400" b="1" dirty="0">
                <a:latin typeface="+mn-lt"/>
              </a:rPr>
              <a:t>Arbeitsformen</a:t>
            </a:r>
            <a:r>
              <a:rPr lang="de-DE" sz="3400" dirty="0">
                <a:latin typeface="+mn-lt"/>
              </a:rPr>
              <a:t> – eine Auswahl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84290" y="1481197"/>
            <a:ext cx="7449576" cy="3858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sz="3200" dirty="0"/>
          </a:p>
        </p:txBody>
      </p:sp>
      <p:sp>
        <p:nvSpPr>
          <p:cNvPr id="10" name="Textfeld 9"/>
          <p:cNvSpPr txBox="1"/>
          <p:nvPr/>
        </p:nvSpPr>
        <p:spPr>
          <a:xfrm>
            <a:off x="702549" y="1481197"/>
            <a:ext cx="7495039" cy="292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Die „Klassiker“: Textarbeit und     Quellenanalyse, Bildanalyse,          Kartenarbeit…</a:t>
            </a:r>
          </a:p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Kreative Verarbeitungsformen von Informationen</a:t>
            </a:r>
          </a:p>
          <a:p>
            <a:pPr marL="457200" lvl="0" indent="-45720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Rollen- und Planspiele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4" y="1645920"/>
            <a:ext cx="2082453" cy="156184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1260701-6007-4D06-91D4-2F4B2EBC7C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00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047">
        <p:fade/>
      </p:transition>
    </mc:Choice>
    <mc:Fallback>
      <p:transition spd="med" advTm="28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8"/>
          <p:cNvSpPr>
            <a:spLocks noChangeArrowheads="1"/>
          </p:cNvSpPr>
          <p:nvPr/>
        </p:nvSpPr>
        <p:spPr bwMode="auto">
          <a:xfrm>
            <a:off x="3412801" y="1718281"/>
            <a:ext cx="184708" cy="3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1633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-308112" y="401701"/>
            <a:ext cx="9930384" cy="1244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sz="3400" dirty="0">
                <a:latin typeface="+mn-lt"/>
              </a:rPr>
              <a:t>Beispiele für Exkursionen</a:t>
            </a:r>
          </a:p>
        </p:txBody>
      </p:sp>
      <p:pic>
        <p:nvPicPr>
          <p:cNvPr id="4" name="Picture 2" descr="Staatsarchiv Bremen - Startseite">
            <a:extLst>
              <a:ext uri="{FF2B5EF4-FFF2-40B4-BE49-F238E27FC236}">
                <a16:creationId xmlns:a16="http://schemas.microsoft.com/office/drawing/2014/main" id="{43D22CDA-CCF5-4DBB-AB2D-3CA31891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3" y="1729150"/>
            <a:ext cx="2923934" cy="21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ührung Denkort Bunker Valentin (Gruppe) | Bremen Führungen">
            <a:extLst>
              <a:ext uri="{FF2B5EF4-FFF2-40B4-BE49-F238E27FC236}">
                <a16:creationId xmlns:a16="http://schemas.microsoft.com/office/drawing/2014/main" id="{52A3DB25-1E8E-42BD-A7D7-DED065EC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35" y="4479704"/>
            <a:ext cx="2972691" cy="19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s den Akten auf die Bühne - &quot;Aus den Akten auf die Bühne&quot; gibt es jetzt  auch in einem neuen Format! Unser Audiowalk 🎧 zu &quot;Keine Zuflucht. Nirgends&quot;  ist ab sofort online.">
            <a:extLst>
              <a:ext uri="{FF2B5EF4-FFF2-40B4-BE49-F238E27FC236}">
                <a16:creationId xmlns:a16="http://schemas.microsoft.com/office/drawing/2014/main" id="{E41EC65A-5803-410C-B886-49F16E58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0" y="4479704"/>
            <a:ext cx="3000420" cy="19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947958-25A3-40F3-872E-8954D43F8465}"/>
              </a:ext>
            </a:extLst>
          </p:cNvPr>
          <p:cNvSpPr txBox="1"/>
          <p:nvPr/>
        </p:nvSpPr>
        <p:spPr>
          <a:xfrm>
            <a:off x="542925" y="1718281"/>
            <a:ext cx="4505325" cy="260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Museen, Ausstellungen</a:t>
            </a:r>
            <a:endParaRPr lang="de-D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Staatsarchiv Bremen</a:t>
            </a:r>
            <a:endParaRPr lang="de-D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Historische Orte und Plätze</a:t>
            </a:r>
            <a:endParaRPr lang="de-D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b="1" kern="12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Audiowalks</a:t>
            </a:r>
            <a:r>
              <a:rPr lang="de-DE" sz="2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endParaRPr lang="de-D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668E526-A7A1-4E86-BAC9-F39AD6AEE6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28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563">
        <p:fade/>
      </p:transition>
    </mc:Choice>
    <mc:Fallback>
      <p:transition spd="med" advTm="33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13.1|15.9|1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7|1.3|1.3|3.2|2.9|1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7|6.6|2.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0.9|1.5|2.6|1.4|3.9|1.1"/>
</p:tagLst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u 2016.potx" id="{498C035F-09D0-8D48-A346-34BF47A56DA2}" vid="{0C0CBFB5-22F8-5742-93CE-077CAAC2166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Bildschirmpräsentation (4:3)</PresentationFormat>
  <Paragraphs>38</Paragraphs>
  <Slides>10</Slides>
  <Notes>3</Notes>
  <HiddenSlides>0</HiddenSlides>
  <MMClips>10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  <vt:variant>
        <vt:lpstr>Zielgruppenorientierte Präsentationen</vt:lpstr>
      </vt:variant>
      <vt:variant>
        <vt:i4>1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PTSansRegular</vt:lpstr>
      <vt:lpstr>Times New Roman</vt:lpstr>
      <vt:lpstr>Office-Design</vt:lpstr>
      <vt:lpstr>         Geschichte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Vorspann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 </dc:title>
  <dc:creator>Imme Hubig</dc:creator>
  <cp:lastModifiedBy>Imme Hubig</cp:lastModifiedBy>
  <cp:revision>15</cp:revision>
  <dcterms:created xsi:type="dcterms:W3CDTF">2020-11-06T04:17:16Z</dcterms:created>
  <dcterms:modified xsi:type="dcterms:W3CDTF">2020-11-08T19:01:55Z</dcterms:modified>
</cp:coreProperties>
</file>